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2" r:id="rId4"/>
    <p:sldId id="270" r:id="rId5"/>
    <p:sldId id="264" r:id="rId6"/>
    <p:sldId id="269" r:id="rId7"/>
    <p:sldId id="260" r:id="rId8"/>
    <p:sldId id="257" r:id="rId9"/>
    <p:sldId id="258" r:id="rId10"/>
    <p:sldId id="259" r:id="rId11"/>
    <p:sldId id="261" r:id="rId12"/>
    <p:sldId id="266" r:id="rId13"/>
    <p:sldId id="274" r:id="rId14"/>
    <p:sldId id="271" r:id="rId15"/>
    <p:sldId id="275" r:id="rId16"/>
    <p:sldId id="276" r:id="rId17"/>
    <p:sldId id="277" r:id="rId18"/>
    <p:sldId id="278" r:id="rId19"/>
    <p:sldId id="279" r:id="rId20"/>
    <p:sldId id="272" r:id="rId21"/>
    <p:sldId id="273" r:id="rId22"/>
    <p:sldId id="263" r:id="rId2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Spillning</a:t>
            </a:r>
            <a:r>
              <a:rPr lang="en-US" dirty="0"/>
              <a:t> </a:t>
            </a:r>
            <a:r>
              <a:rPr lang="en-US" dirty="0" err="1"/>
              <a:t>inventering</a:t>
            </a:r>
            <a:r>
              <a:rPr lang="en-US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Blad1!$A$2:$A$6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Blad1!$B$2:$B$6</c:f>
              <c:numCache>
                <c:formatCode>General</c:formatCode>
                <c:ptCount val="5"/>
                <c:pt idx="0">
                  <c:v>8</c:v>
                </c:pt>
                <c:pt idx="1">
                  <c:v>7.7</c:v>
                </c:pt>
                <c:pt idx="2">
                  <c:v>8.1999999999999993</c:v>
                </c:pt>
                <c:pt idx="3">
                  <c:v>6.7</c:v>
                </c:pt>
                <c:pt idx="4">
                  <c:v>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53-4E92-886B-F1ACA672B7A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Blad1!$A$2:$A$6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Blad1!$C$2:$C$6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53-4E92-886B-F1ACA672B7A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Kolumn2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Blad1!$A$2:$A$6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Blad1!$D$2:$D$6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F53-4E92-886B-F1ACA672B7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9771184"/>
        <c:axId val="418746336"/>
      </c:lineChart>
      <c:catAx>
        <c:axId val="40977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18746336"/>
        <c:crosses val="autoZero"/>
        <c:auto val="1"/>
        <c:lblAlgn val="ctr"/>
        <c:lblOffset val="100"/>
        <c:noMultiLvlLbl val="0"/>
      </c:catAx>
      <c:valAx>
        <c:axId val="41874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0977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9E5D10-11DB-439B-981A-8AEF915067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9108EF4-0565-449C-8B6C-8C60A0351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E170113-AC7F-4E86-9039-76E61C45E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9721-3FB7-490C-9F62-04101D67B8AD}" type="datetimeFigureOut">
              <a:rPr lang="sv-SE" smtClean="0"/>
              <a:t>2021-03-22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58A7B4-569F-4999-84A2-C2381B8CA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CD94F21-DDF3-4E4E-9722-A97BB63DD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1DAD-EC8F-4297-B64F-EC18123243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155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6387B2-E4BE-4CE8-AF04-4F0B9B65F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3D91987-26A6-4249-A6A0-1B3E7FF1D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CB9B2A1-180F-4D1A-8E42-B696AEF47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9721-3FB7-490C-9F62-04101D67B8AD}" type="datetimeFigureOut">
              <a:rPr lang="sv-SE" smtClean="0"/>
              <a:t>2021-03-22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30718B8-82AF-431C-9DDD-3AE6839F2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5A71FDA-60B0-4B72-AD2E-85B472A9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1DAD-EC8F-4297-B64F-EC18123243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488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26716E8-78C7-45CF-AAB7-EB5D727CC5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3E73775-4FFE-4718-A2CA-ABB63E450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40EDB9D-7CCC-4184-AA87-95C3798D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9721-3FB7-490C-9F62-04101D67B8AD}" type="datetimeFigureOut">
              <a:rPr lang="sv-SE" smtClean="0"/>
              <a:t>2021-03-22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BBC252A-E2C1-4CC5-984D-E6E34C46F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2BB0CAE-068E-41A3-9DE2-59C848268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1DAD-EC8F-4297-B64F-EC18123243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009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BB9189-9790-41B3-AB18-5549AD2E6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1BD030F-67D2-44BE-BE86-D6469960B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DC30151-F970-4498-B412-3D8F59FF9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9721-3FB7-490C-9F62-04101D67B8AD}" type="datetimeFigureOut">
              <a:rPr lang="sv-SE" smtClean="0"/>
              <a:t>2021-03-22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0628319-7E59-41AB-B6B7-23B0F9DB1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098CF3-DC4E-4656-819C-D3B97C3FE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1DAD-EC8F-4297-B64F-EC18123243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180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C34F7F-3806-4DF8-B161-D5B6191C5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5686CB5-C86A-46A2-9C68-EBEC36A9F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9CFA705-2FE5-4A24-8577-B5529DF1F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9721-3FB7-490C-9F62-04101D67B8AD}" type="datetimeFigureOut">
              <a:rPr lang="sv-SE" smtClean="0"/>
              <a:t>2021-03-22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877CBDA-3429-4999-98EA-7928961DD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794452C-265F-4715-AFF3-6B03535A2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1DAD-EC8F-4297-B64F-EC18123243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920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5882FB-3DE0-4F4C-8F73-70A322783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242E356-855E-4D81-88F0-4187856C1A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D42FF7F-A4AC-415A-A76A-2CFAEFC38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A37F5C0-0570-411F-81CD-BDDDB135B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9721-3FB7-490C-9F62-04101D67B8AD}" type="datetimeFigureOut">
              <a:rPr lang="sv-SE" smtClean="0"/>
              <a:t>2021-03-22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3AD77A1-64AE-4E2C-AE5A-3213E68B7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6F68B62-9E64-48F3-812E-8D17E5DCE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1DAD-EC8F-4297-B64F-EC18123243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3929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EBE9D4-5E2C-4314-B41A-46F53DE72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2CAEEB7-7BAA-4282-B7E4-0B75ECF2A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6CB51CA-337C-49F2-B3ED-54C55FC49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72C3D5D-7EA3-4B48-ABA1-0F24F791F7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73E947C-52C3-4A6D-9B3F-66905807C9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2EB42BF-69E8-49CB-A838-303BD892C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9721-3FB7-490C-9F62-04101D67B8AD}" type="datetimeFigureOut">
              <a:rPr lang="sv-SE" smtClean="0"/>
              <a:t>2021-03-22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6842D6D-6703-44DF-B5E4-0A7040B34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DECAD1C-512B-4AF1-8194-04840AED8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1DAD-EC8F-4297-B64F-EC18123243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725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35A9EF-00FD-4445-93C9-94002FE28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55C5D20-7F64-4344-8F63-677BBCA0E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9721-3FB7-490C-9F62-04101D67B8AD}" type="datetimeFigureOut">
              <a:rPr lang="sv-SE" smtClean="0"/>
              <a:t>2021-03-22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AAEB644-BEA3-4D5D-8B61-39276AC77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5A65696-CDE5-49E3-8F87-94233E31D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1DAD-EC8F-4297-B64F-EC18123243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059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C13A57A-8657-499E-8597-94C53AFA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9721-3FB7-490C-9F62-04101D67B8AD}" type="datetimeFigureOut">
              <a:rPr lang="sv-SE" smtClean="0"/>
              <a:t>2021-03-22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1215B8C-CBD8-4D2F-B1C0-EC55A69CE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C625192-D065-4DD2-91F1-E1BB9088B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1DAD-EC8F-4297-B64F-EC18123243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9131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0951D4-F015-4F24-A0FD-1FE3C9F96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4CF8B3-8F5B-471D-93D1-290807F37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D8F47BE-3BB8-4C79-AA1E-13B2DD421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59EF9B5-30D8-4B45-8299-28733903F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9721-3FB7-490C-9F62-04101D67B8AD}" type="datetimeFigureOut">
              <a:rPr lang="sv-SE" smtClean="0"/>
              <a:t>2021-03-22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B25416D-377A-4C06-988A-38E0C94FE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D0EDE76-C68C-4C10-A213-C63E8B19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1DAD-EC8F-4297-B64F-EC18123243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8156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E48BE-1EA6-4248-A07C-F75732594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DB7D5ED-1AAC-46E7-B8DF-A077A9E548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F1F1648-F535-46EC-AB5D-9EEEC3978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D889D9A-0F0F-4216-9001-CD009F4D8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9721-3FB7-490C-9F62-04101D67B8AD}" type="datetimeFigureOut">
              <a:rPr lang="sv-SE" smtClean="0"/>
              <a:t>2021-03-22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9985112-B2D6-4EF5-B027-774590B6E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1A4674C-7AA6-4242-AFEB-AC4D71682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1DAD-EC8F-4297-B64F-EC18123243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40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BEF1806-7CBF-40C6-B89A-A105E9DD9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BA25847-422E-4553-A9AB-F6CE681C2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F17C071-72C0-4DC2-AB4E-9D53CA0D12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29721-3FB7-490C-9F62-04101D67B8AD}" type="datetimeFigureOut">
              <a:rPr lang="sv-SE" smtClean="0"/>
              <a:t>2021-03-22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ACA7A6E-A354-41CE-A4B0-875E789A3D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0FCB67D-AF7A-4140-8B89-29495B81A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81DAD-EC8F-4297-B64F-EC18123243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384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Johan.melander81@gmail.co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95A943-0C12-451D-832C-48F5B697C1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Sockenmöte </a:t>
            </a:r>
            <a:r>
              <a:rPr lang="sv-SE" dirty="0" err="1"/>
              <a:t>Redvägs</a:t>
            </a:r>
            <a:r>
              <a:rPr lang="sv-SE" dirty="0"/>
              <a:t> ÄSO      via Teams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A3C27A2-D60C-47BA-8AF4-B9043F3D41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Mars 2021</a:t>
            </a:r>
          </a:p>
          <a:p>
            <a:r>
              <a:rPr lang="sv-SE" dirty="0"/>
              <a:t>Välkomna</a:t>
            </a:r>
          </a:p>
        </p:txBody>
      </p:sp>
    </p:spTree>
    <p:extLst>
      <p:ext uri="{BB962C8B-B14F-4D97-AF65-F5344CB8AC3E}">
        <p14:creationId xmlns:p14="http://schemas.microsoft.com/office/powerpoint/2010/main" val="1315285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0FB397-C31F-4226-A935-F0D26E16B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Reproduktion 2015-2020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D1CF77F-9F97-4779-B6FA-9B67262B76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454" y="1825625"/>
            <a:ext cx="10053091" cy="4351338"/>
          </a:xfrm>
        </p:spPr>
      </p:pic>
    </p:spTree>
    <p:extLst>
      <p:ext uri="{BB962C8B-B14F-4D97-AF65-F5344CB8AC3E}">
        <p14:creationId xmlns:p14="http://schemas.microsoft.com/office/powerpoint/2010/main" val="1243568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00A722-7E22-45F2-B7DC-FFDA8C81A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Genomsnittlig slakt vikt 2015-2020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B1A3482-F678-47FC-B291-F8E53A58F0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1834" y="1825625"/>
            <a:ext cx="10088332" cy="4351338"/>
          </a:xfrm>
        </p:spPr>
      </p:pic>
    </p:spTree>
    <p:extLst>
      <p:ext uri="{BB962C8B-B14F-4D97-AF65-F5344CB8AC3E}">
        <p14:creationId xmlns:p14="http://schemas.microsoft.com/office/powerpoint/2010/main" val="1548422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DD5D85-22B8-46E8-AD0F-E05C3360B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Spillnings</a:t>
            </a:r>
            <a:r>
              <a:rPr lang="en-US" dirty="0"/>
              <a:t> </a:t>
            </a:r>
            <a:r>
              <a:rPr lang="en-US" dirty="0" err="1"/>
              <a:t>inventering</a:t>
            </a:r>
            <a:r>
              <a:rPr lang="en-US" dirty="0"/>
              <a:t> 2016-2020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9C877029-92FE-408A-A418-7A60A259EA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032354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0622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FA93F2-EACC-4A1C-826C-DC872012C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Spillnings</a:t>
            </a:r>
            <a:r>
              <a:rPr lang="en-US" dirty="0"/>
              <a:t> </a:t>
            </a:r>
            <a:r>
              <a:rPr lang="en-US" dirty="0" err="1"/>
              <a:t>inventering</a:t>
            </a:r>
            <a:r>
              <a:rPr lang="en-US" dirty="0"/>
              <a:t> 2021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6202A8-28B6-4D41-B5BF-20D6D0312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</a:t>
            </a:r>
            <a:r>
              <a:rPr lang="en-US" dirty="0" err="1"/>
              <a:t>från</a:t>
            </a:r>
            <a:r>
              <a:rPr lang="en-US" dirty="0"/>
              <a:t> NU!</a:t>
            </a:r>
          </a:p>
          <a:p>
            <a:r>
              <a:rPr lang="en-US" dirty="0" err="1"/>
              <a:t>Resultat</a:t>
            </a:r>
            <a:r>
              <a:rPr lang="en-US" dirty="0"/>
              <a:t> </a:t>
            </a:r>
            <a:r>
              <a:rPr lang="en-US" dirty="0" err="1"/>
              <a:t>inne</a:t>
            </a:r>
            <a:r>
              <a:rPr lang="en-US" dirty="0"/>
              <a:t> </a:t>
            </a:r>
            <a:r>
              <a:rPr lang="en-US" dirty="0" err="1"/>
              <a:t>senast</a:t>
            </a:r>
            <a:r>
              <a:rPr lang="en-US" dirty="0"/>
              <a:t> 2021-04-11</a:t>
            </a:r>
          </a:p>
          <a:p>
            <a:r>
              <a:rPr lang="en-US" dirty="0" err="1"/>
              <a:t>Resultat</a:t>
            </a:r>
            <a:r>
              <a:rPr lang="en-US" dirty="0"/>
              <a:t> </a:t>
            </a:r>
            <a:r>
              <a:rPr lang="en-US" dirty="0" err="1"/>
              <a:t>skickas</a:t>
            </a:r>
            <a:r>
              <a:rPr lang="en-US" dirty="0"/>
              <a:t> till </a:t>
            </a:r>
            <a:r>
              <a:rPr lang="en-US" dirty="0">
                <a:hlinkClick r:id="rId2"/>
              </a:rPr>
              <a:t>Johan.melander81@gmail.com</a:t>
            </a:r>
            <a:r>
              <a:rPr lang="en-US" dirty="0"/>
              <a:t>    </a:t>
            </a:r>
          </a:p>
          <a:p>
            <a:pPr marL="0" indent="0">
              <a:buNone/>
            </a:pPr>
            <a:r>
              <a:rPr lang="en-US" dirty="0"/>
              <a:t>(Finns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hemsidan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72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C8DF9B-730D-439C-B019-0573CE48D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ÄBIN rapport 2020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831D042C-F209-4443-9F40-3F5674DAE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9850" y="1313342"/>
            <a:ext cx="6896100" cy="5317151"/>
          </a:xfrm>
        </p:spPr>
      </p:pic>
    </p:spTree>
    <p:extLst>
      <p:ext uri="{BB962C8B-B14F-4D97-AF65-F5344CB8AC3E}">
        <p14:creationId xmlns:p14="http://schemas.microsoft.com/office/powerpoint/2010/main" val="3325201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B3A99D-2AA7-4C13-8CF1-241537D83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ÄBIN rapport 2020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EC456981-235B-45B2-99EF-EA3C32A014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5592" y="1690688"/>
            <a:ext cx="5710308" cy="4886029"/>
          </a:xfrm>
        </p:spPr>
      </p:pic>
    </p:spTree>
    <p:extLst>
      <p:ext uri="{BB962C8B-B14F-4D97-AF65-F5344CB8AC3E}">
        <p14:creationId xmlns:p14="http://schemas.microsoft.com/office/powerpoint/2010/main" val="4066358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BF5C07-4AEE-4D14-AA7E-5E3934FC5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ÄBIN rapport 2020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B3045BFF-BFC9-43E6-9F5B-BB102819A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6050" y="1677995"/>
            <a:ext cx="7066890" cy="4814880"/>
          </a:xfrm>
        </p:spPr>
      </p:pic>
    </p:spTree>
    <p:extLst>
      <p:ext uri="{BB962C8B-B14F-4D97-AF65-F5344CB8AC3E}">
        <p14:creationId xmlns:p14="http://schemas.microsoft.com/office/powerpoint/2010/main" val="2908660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967BEB-7EC0-4A63-B765-08105B786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ÄBIN rapport 2020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5F65976E-D3D1-4BBE-A868-96F2CEBBF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7925" y="1691316"/>
            <a:ext cx="7582950" cy="4801559"/>
          </a:xfrm>
        </p:spPr>
      </p:pic>
    </p:spTree>
    <p:extLst>
      <p:ext uri="{BB962C8B-B14F-4D97-AF65-F5344CB8AC3E}">
        <p14:creationId xmlns:p14="http://schemas.microsoft.com/office/powerpoint/2010/main" val="281286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7F4839-2EAD-48DA-8580-85468AF57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ÄBIN rapport 2020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6B0DD39E-3093-4985-989A-316F42459A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1536" y="1690688"/>
            <a:ext cx="7553591" cy="4802187"/>
          </a:xfrm>
        </p:spPr>
      </p:pic>
    </p:spTree>
    <p:extLst>
      <p:ext uri="{BB962C8B-B14F-4D97-AF65-F5344CB8AC3E}">
        <p14:creationId xmlns:p14="http://schemas.microsoft.com/office/powerpoint/2010/main" val="3044617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B345D7-8B3C-49AE-974B-9E743C85C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ÄBIN rapport 2020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BADA877B-C3B6-472A-9174-4B30A18DC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2150" y="1686663"/>
            <a:ext cx="8583726" cy="4806212"/>
          </a:xfrm>
        </p:spPr>
      </p:pic>
    </p:spTree>
    <p:extLst>
      <p:ext uri="{BB962C8B-B14F-4D97-AF65-F5344CB8AC3E}">
        <p14:creationId xmlns:p14="http://schemas.microsoft.com/office/powerpoint/2010/main" val="3558284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684B6-F123-456D-9B02-579E7B721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Mötes regler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099CC3C-FE87-47E8-90A1-142843903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Alla har sina kameror avstängda</a:t>
            </a:r>
          </a:p>
          <a:p>
            <a:r>
              <a:rPr lang="sv-SE" dirty="0"/>
              <a:t>Alla har sina mikrofoner avstängda </a:t>
            </a:r>
          </a:p>
          <a:p>
            <a:r>
              <a:rPr lang="sv-SE" dirty="0"/>
              <a:t>Skriv ert namn i chatten eller räck upp handen för att få ordet.</a:t>
            </a:r>
          </a:p>
          <a:p>
            <a:r>
              <a:rPr lang="sv-SE" dirty="0"/>
              <a:t>Om ni inte lyckas sätt på er mikrofon och säg ert namn. </a:t>
            </a:r>
          </a:p>
          <a:p>
            <a:r>
              <a:rPr lang="sv-SE" dirty="0"/>
              <a:t>Om ni sitter fler än en person meddela detta i chatten</a:t>
            </a:r>
          </a:p>
        </p:txBody>
      </p:sp>
    </p:spTree>
    <p:extLst>
      <p:ext uri="{BB962C8B-B14F-4D97-AF65-F5344CB8AC3E}">
        <p14:creationId xmlns:p14="http://schemas.microsoft.com/office/powerpoint/2010/main" val="2377900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F4332C-E82D-4368-8C34-E1F57F4C1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Utbildning</a:t>
            </a:r>
            <a:r>
              <a:rPr lang="en-US" dirty="0"/>
              <a:t> </a:t>
            </a:r>
            <a:r>
              <a:rPr lang="en-US" dirty="0" err="1"/>
              <a:t>mera</a:t>
            </a:r>
            <a:r>
              <a:rPr lang="en-US" dirty="0"/>
              <a:t> tall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149BE56-C9A9-4E7A-B0DA-F112CD1BD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Utbildning</a:t>
            </a:r>
            <a:r>
              <a:rPr lang="en-US" dirty="0"/>
              <a:t> </a:t>
            </a:r>
            <a:r>
              <a:rPr lang="en-US" dirty="0" err="1"/>
              <a:t>kommer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kommer</a:t>
            </a:r>
            <a:r>
              <a:rPr lang="en-US" dirty="0"/>
              <a:t> </a:t>
            </a:r>
            <a:r>
              <a:rPr lang="en-US" dirty="0" err="1"/>
              <a:t>omfatta</a:t>
            </a:r>
            <a:r>
              <a:rPr lang="en-US" dirty="0"/>
              <a:t> </a:t>
            </a:r>
            <a:r>
              <a:rPr lang="en-US" dirty="0" err="1"/>
              <a:t>två</a:t>
            </a:r>
            <a:r>
              <a:rPr lang="en-US" dirty="0"/>
              <a:t> </a:t>
            </a:r>
            <a:r>
              <a:rPr lang="en-US" dirty="0" err="1"/>
              <a:t>halvdagar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heldag</a:t>
            </a:r>
            <a:r>
              <a:rPr lang="en-US" dirty="0"/>
              <a:t>.</a:t>
            </a:r>
          </a:p>
          <a:p>
            <a:r>
              <a:rPr lang="en-US" dirty="0"/>
              <a:t>Mer information </a:t>
            </a:r>
            <a:r>
              <a:rPr lang="en-US" dirty="0" err="1"/>
              <a:t>hittar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Skogsvårdsstyrelsens</a:t>
            </a:r>
            <a:r>
              <a:rPr lang="en-US" dirty="0"/>
              <a:t> </a:t>
            </a:r>
            <a:r>
              <a:rPr lang="en-US" dirty="0" err="1"/>
              <a:t>hemsida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206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0B69FF-3561-4E97-88F7-72C9F09BB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Kronhjort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8954829-4941-435E-91E0-C45715400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2020 </a:t>
            </a:r>
            <a:r>
              <a:rPr lang="en-US" dirty="0" err="1"/>
              <a:t>Avskjutning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2 </a:t>
            </a:r>
            <a:r>
              <a:rPr lang="en-US" dirty="0" err="1"/>
              <a:t>Hjortar</a:t>
            </a:r>
            <a:endParaRPr lang="en-US" dirty="0"/>
          </a:p>
          <a:p>
            <a:pPr lvl="1"/>
            <a:r>
              <a:rPr lang="en-US" dirty="0"/>
              <a:t>1 Hind </a:t>
            </a:r>
          </a:p>
          <a:p>
            <a:pPr lvl="1"/>
            <a:r>
              <a:rPr lang="en-US" dirty="0"/>
              <a:t>Inga </a:t>
            </a:r>
            <a:r>
              <a:rPr lang="en-US" dirty="0" err="1"/>
              <a:t>rapporterade</a:t>
            </a:r>
            <a:r>
              <a:rPr lang="en-US" dirty="0"/>
              <a:t> </a:t>
            </a:r>
            <a:r>
              <a:rPr lang="en-US" dirty="0" err="1"/>
              <a:t>kalvar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558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BA1ECA-B4ED-41CE-91A1-53D0F111C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Samråds protokoll / Övriga frågor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1446B20-99D9-4D57-A976-19C39E404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Genomgång samråds protokoll</a:t>
            </a:r>
          </a:p>
          <a:p>
            <a:r>
              <a:rPr lang="sv-SE" dirty="0"/>
              <a:t>Övriga frågor</a:t>
            </a:r>
          </a:p>
          <a:p>
            <a:pPr lvl="1"/>
            <a:r>
              <a:rPr lang="sv-SE" dirty="0"/>
              <a:t>Årsmöte via Teams preliminärt 26/4,   Alternativt flytta fram</a:t>
            </a:r>
          </a:p>
        </p:txBody>
      </p:sp>
    </p:spTree>
    <p:extLst>
      <p:ext uri="{BB962C8B-B14F-4D97-AF65-F5344CB8AC3E}">
        <p14:creationId xmlns:p14="http://schemas.microsoft.com/office/powerpoint/2010/main" val="3973949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F86381-8959-442A-9ED2-E3D3B32C3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0F7504-2DEF-4882-92F2-5391095DD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sv-SE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Mötes öppnande och genomgång av Teams funktioner.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Genomgång av statistik.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222222"/>
                </a:solidFill>
                <a:latin typeface="Calibri" panose="020F0502020204030204" pitchFamily="34" charset="0"/>
              </a:rPr>
              <a:t>Kronhjort</a:t>
            </a:r>
            <a:endParaRPr lang="sv-SE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5 min paus.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Genomförande av samrådsprotokoll.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Övriga frågor.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1035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0AE12F-AFBD-421E-A479-E5D5BE66A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Tre delområden (Socknar) istället för socknar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05B6B7-18B9-4494-9490-F183DDBA2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sv-SE" sz="1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Nordöstra:</a:t>
            </a:r>
            <a:endParaRPr lang="sv-SE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8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Kölingared</a:t>
            </a:r>
            <a:endParaRPr lang="sv-SE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8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Liared</a:t>
            </a:r>
            <a:endParaRPr lang="sv-SE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8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Knätte</a:t>
            </a:r>
            <a:endParaRPr lang="sv-SE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Hössna alla lag som har majoriteten av sin mark norr om R40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Gullered alla lag som har majoriteten av sin mark norr om R40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8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Strängsered</a:t>
            </a:r>
            <a:r>
              <a:rPr lang="sv-SE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alla lag som har majoriteten av sin mark norr om R40</a:t>
            </a:r>
          </a:p>
          <a:p>
            <a:pPr marL="0" indent="0">
              <a:buNone/>
            </a:pPr>
            <a:endParaRPr lang="sv-SE" dirty="0"/>
          </a:p>
          <a:p>
            <a:pPr algn="l"/>
            <a:r>
              <a:rPr lang="sv-SE" sz="1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Söder R40:</a:t>
            </a:r>
            <a:endParaRPr lang="sv-SE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Alla lag som har majoriteten av sin mark Söder R40 (Ulricehamn, Hössna, Gullered, </a:t>
            </a:r>
            <a:r>
              <a:rPr lang="sv-SE" sz="18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Strängsered</a:t>
            </a:r>
            <a:r>
              <a:rPr lang="sv-SE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,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7449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0AE12F-AFBD-421E-A479-E5D5BE66A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Tre del områden istället för socknar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05B6B7-18B9-4494-9490-F183DDBA2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sv-SE" dirty="0"/>
              <a:t> </a:t>
            </a:r>
            <a:r>
              <a:rPr lang="sv-SE" sz="1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Ätradalen:</a:t>
            </a:r>
            <a:endParaRPr lang="sv-SE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Ulricehamn alla lag som har majoriteten av sin mark norr om R40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Timmele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8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Böne</a:t>
            </a:r>
            <a:endParaRPr lang="sv-SE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Dalum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Blidsberg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Trädet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Humla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62580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8EA9B7-127D-42AD-9044-2A1BCB462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" name="Platshållare för innehåll 16">
            <a:extLst>
              <a:ext uri="{FF2B5EF4-FFF2-40B4-BE49-F238E27FC236}">
                <a16:creationId xmlns:a16="http://schemas.microsoft.com/office/drawing/2014/main" id="{7D79AF5B-2610-4349-BC28-6A91A39D8D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799" y="234462"/>
            <a:ext cx="7419975" cy="6623538"/>
          </a:xfrm>
        </p:spPr>
      </p:pic>
    </p:spTree>
    <p:extLst>
      <p:ext uri="{BB962C8B-B14F-4D97-AF65-F5344CB8AC3E}">
        <p14:creationId xmlns:p14="http://schemas.microsoft.com/office/powerpoint/2010/main" val="2803431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E6BAD2-8743-497D-A7D9-52B9A7679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Avskjutning 2015-2020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B0ED98A-8A67-4560-B61F-5BEEB28F5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8853" y="1690689"/>
            <a:ext cx="10014293" cy="4486274"/>
          </a:xfr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DBCB787-B12A-4879-A55C-1A201BF12DD0}"/>
              </a:ext>
            </a:extLst>
          </p:cNvPr>
          <p:cNvSpPr/>
          <p:nvPr/>
        </p:nvSpPr>
        <p:spPr>
          <a:xfrm>
            <a:off x="7122252" y="420468"/>
            <a:ext cx="3267829" cy="1214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Avskjutning</a:t>
            </a:r>
            <a:r>
              <a:rPr lang="en-US" dirty="0"/>
              <a:t> 2020-2021</a:t>
            </a:r>
          </a:p>
          <a:p>
            <a:pPr algn="ctr"/>
            <a:r>
              <a:rPr lang="en-US" dirty="0" err="1"/>
              <a:t>Tjur</a:t>
            </a:r>
            <a:r>
              <a:rPr lang="en-US" dirty="0"/>
              <a:t> 34</a:t>
            </a:r>
          </a:p>
          <a:p>
            <a:pPr algn="ctr"/>
            <a:r>
              <a:rPr lang="en-US" dirty="0" err="1"/>
              <a:t>Hondjur</a:t>
            </a:r>
            <a:r>
              <a:rPr lang="en-US" dirty="0"/>
              <a:t> 27</a:t>
            </a:r>
          </a:p>
          <a:p>
            <a:pPr algn="ctr"/>
            <a:r>
              <a:rPr lang="en-US" dirty="0" err="1"/>
              <a:t>Kalv</a:t>
            </a:r>
            <a:r>
              <a:rPr lang="en-US" dirty="0"/>
              <a:t> 88  </a:t>
            </a:r>
          </a:p>
        </p:txBody>
      </p:sp>
    </p:spTree>
    <p:extLst>
      <p:ext uri="{BB962C8B-B14F-4D97-AF65-F5344CB8AC3E}">
        <p14:creationId xmlns:p14="http://schemas.microsoft.com/office/powerpoint/2010/main" val="3270619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6F75A0-1B53-451A-98EF-7E4E2146C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OBS per mantimme 2015-2020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3504003-22F0-4F5E-806D-CF83ED845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1028" y="1825625"/>
            <a:ext cx="10009944" cy="4351338"/>
          </a:xfrm>
        </p:spPr>
      </p:pic>
    </p:spTree>
    <p:extLst>
      <p:ext uri="{BB962C8B-B14F-4D97-AF65-F5344CB8AC3E}">
        <p14:creationId xmlns:p14="http://schemas.microsoft.com/office/powerpoint/2010/main" val="1799467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BDBB28-7AA5-46A2-A865-767523B72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 tjur av vuxna 2015-2020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0A31056-2CC0-4AE4-B178-DC8CC9103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3857" y="1825625"/>
            <a:ext cx="10024285" cy="4351338"/>
          </a:xfrm>
        </p:spPr>
      </p:pic>
    </p:spTree>
    <p:extLst>
      <p:ext uri="{BB962C8B-B14F-4D97-AF65-F5344CB8AC3E}">
        <p14:creationId xmlns:p14="http://schemas.microsoft.com/office/powerpoint/2010/main" val="1579136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305</Words>
  <Application>Microsoft Office PowerPoint</Application>
  <PresentationFormat>Bredbild</PresentationFormat>
  <Paragraphs>70</Paragraphs>
  <Slides>22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Office-tema</vt:lpstr>
      <vt:lpstr>Sockenmöte Redvägs ÄSO      via Teams</vt:lpstr>
      <vt:lpstr>Mötes regler</vt:lpstr>
      <vt:lpstr>Agenda</vt:lpstr>
      <vt:lpstr>Tre delområden (Socknar) istället för socknar </vt:lpstr>
      <vt:lpstr>Tre del områden istället för socknar </vt:lpstr>
      <vt:lpstr>PowerPoint-presentation</vt:lpstr>
      <vt:lpstr>Avskjutning 2015-2020</vt:lpstr>
      <vt:lpstr>OBS per mantimme 2015-2020</vt:lpstr>
      <vt:lpstr>Andel tjur av vuxna 2015-2020</vt:lpstr>
      <vt:lpstr>Reproduktion 2015-2020</vt:lpstr>
      <vt:lpstr>Genomsnittlig slakt vikt 2015-2020</vt:lpstr>
      <vt:lpstr>Spillnings inventering 2016-2020</vt:lpstr>
      <vt:lpstr>Spillnings inventering 2021</vt:lpstr>
      <vt:lpstr>ÄBIN rapport 2020</vt:lpstr>
      <vt:lpstr>ÄBIN rapport 2020</vt:lpstr>
      <vt:lpstr>ÄBIN rapport 2020</vt:lpstr>
      <vt:lpstr>ÄBIN rapport 2020</vt:lpstr>
      <vt:lpstr>ÄBIN rapport 2020</vt:lpstr>
      <vt:lpstr>ÄBIN rapport 2020</vt:lpstr>
      <vt:lpstr>Utbildning mera tall</vt:lpstr>
      <vt:lpstr>Kronhjort</vt:lpstr>
      <vt:lpstr>Samråds protokoll / Övriga frågor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Sockenmöte via Teams</dc:title>
  <dc:creator>Johan Melander</dc:creator>
  <cp:lastModifiedBy>johan M</cp:lastModifiedBy>
  <cp:revision>15</cp:revision>
  <dcterms:created xsi:type="dcterms:W3CDTF">2021-03-08T11:16:37Z</dcterms:created>
  <dcterms:modified xsi:type="dcterms:W3CDTF">2021-03-22T16:01:18Z</dcterms:modified>
</cp:coreProperties>
</file>